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5" r:id="rId2"/>
    <p:sldId id="266" r:id="rId3"/>
    <p:sldId id="267" r:id="rId4"/>
    <p:sldId id="264" r:id="rId5"/>
    <p:sldId id="270" r:id="rId6"/>
    <p:sldId id="269" r:id="rId7"/>
    <p:sldId id="274" r:id="rId8"/>
    <p:sldId id="273" r:id="rId9"/>
    <p:sldId id="272" r:id="rId10"/>
    <p:sldId id="275" r:id="rId11"/>
  </p:sldIdLst>
  <p:sldSz cx="18288000" cy="10287000"/>
  <p:notesSz cx="6858000" cy="9144000"/>
  <p:embeddedFontLst>
    <p:embeddedFont>
      <p:font typeface="Noto Sans KR" panose="020B0200000000000000" pitchFamily="50" charset="-127"/>
      <p:regular r:id="rId13"/>
      <p:bold r:id="rId14"/>
    </p:embeddedFont>
    <p:embeddedFont>
      <p:font typeface="Pretendard ExtraBold" panose="02000903000000020004" pitchFamily="2" charset="-127"/>
      <p:bold r:id="rId15"/>
    </p:embeddedFont>
    <p:embeddedFont>
      <p:font typeface="Pretendard ExtraLight" panose="02000303000000020004" pitchFamily="2" charset="-127"/>
      <p:regular r:id="rId16"/>
    </p:embeddedFont>
    <p:embeddedFont>
      <p:font typeface="Pretendard Light" panose="02000403000000020004" pitchFamily="2" charset="-127"/>
      <p:regular r:id="rId17"/>
    </p:embeddedFont>
    <p:embeddedFont>
      <p:font typeface="Pretendard Medium" panose="02000603000000020004" pitchFamily="2" charset="-127"/>
      <p:regular r:id="rId18"/>
      <p:bold r:id="rId19"/>
    </p:embeddedFont>
    <p:embeddedFont>
      <p:font typeface="Pretendard SemiBold" panose="02000703000000020004" pitchFamily="2" charset="-127"/>
      <p:bold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Josefin Sans SemiBold" pitchFamily="2" charset="0"/>
      <p:bold r:id="rId23"/>
    </p:embeddedFont>
    <p:embeddedFont>
      <p:font typeface="Pretendard Bold" panose="02000803000000020004" pitchFamily="2" charset="-127"/>
      <p:bold r:id="rId24"/>
    </p:embeddedFont>
    <p:embeddedFont>
      <p:font typeface="Pretendard Regular" panose="02000503000000020004" pitchFamily="2" charset="-127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6" d="100"/>
          <a:sy n="66" d="100"/>
        </p:scale>
        <p:origin x="96" y="15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>
                <a:solidFill>
                  <a:srgbClr val="466456"/>
                </a:solidFill>
                <a:latin typeface="Pretendard Regular"/>
                <a:ea typeface="Pretendard Regular"/>
              </a:rPr>
              <a:t>게임 프로그래머</a:t>
            </a:r>
            <a:r>
              <a:rPr lang="en-US" sz="2400" b="0" i="0" u="none" strike="noStrike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855832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ko-KR" altLang="en-US" sz="1800" b="0" i="0" u="none" strike="noStrike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29" name="Text 3">
            <a:extLst>
              <a:ext uri="{FF2B5EF4-FFF2-40B4-BE49-F238E27FC236}">
                <a16:creationId xmlns:a16="http://schemas.microsoft.com/office/drawing/2014/main" id="{EED8C78A-B95A-412B-8FE2-4B3448820DAD}"/>
              </a:ext>
            </a:extLst>
          </p:cNvPr>
          <p:cNvSpPr/>
          <p:nvPr/>
        </p:nvSpPr>
        <p:spPr>
          <a:xfrm>
            <a:off x="1701800" y="8504052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2C8E5D-6664-41FB-9208-C2C76BF76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8026" y="2758411"/>
            <a:ext cx="2667000" cy="27695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B77F6E8-4C51-4F8E-A35D-7A8898182E1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86230"/>
            <a:ext cx="6573980" cy="4087263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532892"/>
            <a:ext cx="15621000" cy="1948118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90294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멀리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작은 </a:t>
            </a:r>
            <a:r>
              <a:rPr lang="en-US" altLang="ko-KR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5363696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이곳에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입력해주세요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.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5072786"/>
            <a:ext cx="51879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8699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큰 박스의 안에 있으니 당연히 </a:t>
            </a:r>
            <a:r>
              <a:rPr lang="en-US" altLang="ko-KR" sz="1600" dirty="0"/>
              <a:t>CCW</a:t>
            </a:r>
            <a:r>
              <a:rPr lang="ko-KR" altLang="en-US" sz="1600" dirty="0"/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</a:rPr>
              <a:t>깊이 스텐실</a:t>
            </a:r>
            <a:r>
              <a:rPr lang="ko-KR" altLang="en-US" sz="1600" dirty="0"/>
              <a:t>도 잠시 </a:t>
            </a:r>
            <a:r>
              <a:rPr lang="ko-KR" altLang="en-US" sz="1600" dirty="0" err="1"/>
              <a:t>꺼두고</a:t>
            </a:r>
            <a:r>
              <a:rPr lang="ko-KR" altLang="en-US" sz="1600" dirty="0"/>
              <a:t> 그려야 합니다</a:t>
            </a:r>
            <a:r>
              <a:rPr lang="en-US" altLang="ko-KR" sz="1600" dirty="0"/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/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/>
              <a:t>스탠실을</a:t>
            </a:r>
            <a:r>
              <a:rPr lang="ko-KR" altLang="en-US" sz="1600" dirty="0"/>
              <a:t> 끄고 다시 복귀하는 코드입니다</a:t>
            </a:r>
            <a:r>
              <a:rPr lang="en-US" altLang="ko-KR" sz="1600" dirty="0"/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4)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큰 박스의 안에 있으니 당연히 </a:t>
            </a:r>
            <a:r>
              <a:rPr lang="en-US" altLang="ko-KR" sz="1600" dirty="0"/>
              <a:t>CCW</a:t>
            </a:r>
            <a:r>
              <a:rPr lang="ko-KR" altLang="en-US" sz="1600" dirty="0"/>
              <a:t>를 반대로 만들어주고 깊이 스텐실도 잠시 </a:t>
            </a:r>
            <a:r>
              <a:rPr lang="ko-KR" altLang="en-US" sz="1600" dirty="0" err="1"/>
              <a:t>꺼두고</a:t>
            </a:r>
            <a:r>
              <a:rPr lang="ko-KR" altLang="en-US" sz="1600" dirty="0"/>
              <a:t> 그려야 합니다</a:t>
            </a:r>
            <a:r>
              <a:rPr lang="en-US" altLang="ko-KR" sz="1600" dirty="0"/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927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안에서 밖을 보는 것이니 단순히 카메라의 </a:t>
            </a:r>
            <a:r>
              <a:rPr lang="en-US" altLang="ko-KR" sz="1600" dirty="0"/>
              <a:t>projection</a:t>
            </a:r>
            <a:r>
              <a:rPr lang="ko-KR" altLang="en-US" sz="1600" dirty="0"/>
              <a:t> 행렬에 음수를 곱해 넣으면 되지 않을까 생각했지만 이렇게 그리게 되면 </a:t>
            </a:r>
            <a:r>
              <a:rPr lang="en-US" altLang="ko-KR" sz="1600" dirty="0"/>
              <a:t>z </a:t>
            </a:r>
            <a:r>
              <a:rPr lang="ko-KR" altLang="en-US" sz="1600" dirty="0"/>
              <a:t>축으로 반전되어 나타납니다</a:t>
            </a:r>
            <a:r>
              <a:rPr lang="en-US" altLang="ko-KR" sz="1600" dirty="0"/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Chapter51.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즉</a:t>
            </a:r>
            <a:r>
              <a:rPr lang="en-US" altLang="ko-KR" sz="1600" dirty="0"/>
              <a:t> </a:t>
            </a:r>
            <a:r>
              <a:rPr lang="ko-KR" altLang="en-US" sz="1600" dirty="0"/>
              <a:t>좌표계 플립은 따로 </a:t>
            </a:r>
            <a:r>
              <a:rPr lang="en-US" altLang="ko-KR" sz="1600" dirty="0"/>
              <a:t>z</a:t>
            </a:r>
            <a:r>
              <a:rPr lang="ko-KR" altLang="en-US" sz="1600" dirty="0"/>
              <a:t>축 스케일을 </a:t>
            </a:r>
            <a:r>
              <a:rPr lang="en-US" altLang="ko-KR" sz="1600" dirty="0"/>
              <a:t>-1</a:t>
            </a:r>
            <a:r>
              <a:rPr lang="ko-KR" altLang="en-US" sz="1600" dirty="0"/>
              <a:t>만큼 해서 넣어주면 됩니다</a:t>
            </a:r>
            <a:endParaRPr lang="en-US" altLang="ko-KR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348</TotalTime>
  <Words>1181</Words>
  <Application>Microsoft Office PowerPoint</Application>
  <PresentationFormat>사용자 지정</PresentationFormat>
  <Paragraphs>174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3" baseType="lpstr">
      <vt:lpstr>Pretendard Medium</vt:lpstr>
      <vt:lpstr>Calibri</vt:lpstr>
      <vt:lpstr>Pretendard ExtraBold</vt:lpstr>
      <vt:lpstr>Arial</vt:lpstr>
      <vt:lpstr>Pretendard SemiBold</vt:lpstr>
      <vt:lpstr>Noto Sans KR</vt:lpstr>
      <vt:lpstr>Pretendard Light</vt:lpstr>
      <vt:lpstr>Josefin Sans SemiBold</vt:lpstr>
      <vt:lpstr>맑은 고딕</vt:lpstr>
      <vt:lpstr>Pretendard Bold</vt:lpstr>
      <vt:lpstr>Pretendard ExtraLight</vt:lpstr>
      <vt:lpstr>Pretendard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LEECHANGJIN</cp:lastModifiedBy>
  <cp:revision>44</cp:revision>
  <dcterms:created xsi:type="dcterms:W3CDTF">2006-08-16T00:00:00Z</dcterms:created>
  <dcterms:modified xsi:type="dcterms:W3CDTF">2025-09-16T23:24:26Z</dcterms:modified>
</cp:coreProperties>
</file>

<file path=docProps/thumbnail.jpeg>
</file>